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Karla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7" roundtripDataSignature="AMtx7mjsbA0kIpPalpXPN9xz3jQa3tv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Karla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6.xml"/><Relationship Id="rId75" Type="http://schemas.openxmlformats.org/officeDocument/2006/relationships/font" Target="fonts/Karla-italic.fntdata"/><Relationship Id="rId30" Type="http://schemas.openxmlformats.org/officeDocument/2006/relationships/slide" Target="slides/slide25.xml"/><Relationship Id="rId74" Type="http://schemas.openxmlformats.org/officeDocument/2006/relationships/font" Target="fonts/Karla-bold.fntdata"/><Relationship Id="rId33" Type="http://schemas.openxmlformats.org/officeDocument/2006/relationships/slide" Target="slides/slide28.xml"/><Relationship Id="rId77" Type="http://customschemas.google.com/relationships/presentationmetadata" Target="metadata"/><Relationship Id="rId32" Type="http://schemas.openxmlformats.org/officeDocument/2006/relationships/slide" Target="slides/slide27.xml"/><Relationship Id="rId76" Type="http://schemas.openxmlformats.org/officeDocument/2006/relationships/font" Target="fonts/Karla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bold.fntdata"/><Relationship Id="rId21" Type="http://schemas.openxmlformats.org/officeDocument/2006/relationships/slide" Target="slides/slide16.xml"/><Relationship Id="rId65" Type="http://schemas.openxmlformats.org/officeDocument/2006/relationships/font" Target="fonts/Raleway-regular.fntdata"/><Relationship Id="rId24" Type="http://schemas.openxmlformats.org/officeDocument/2006/relationships/slide" Target="slides/slide19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8.xml"/><Relationship Id="rId67" Type="http://schemas.openxmlformats.org/officeDocument/2006/relationships/font" Target="fonts/Raleway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219456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2a9933ece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c2a9933ece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2c2a9933ece_1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e835af4fb_2_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3e835af4fb_2_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3e835af4fb_2_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3e835af4fb_2_4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3e835af4fb_2_4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3e835af4fb_2_4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e835af4fb_4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3e835af4fb_4_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3e835af4fb_4_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e835af4fb_4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33e835af4fb_4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3e835af4fb_4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e835af4fb_4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33e835af4fb_4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3e835af4fb_4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3e835af4fb_4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3e835af4fb_4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3e835af4fb_4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3e835af4fb_4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3e835af4fb_4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3e835af4fb_4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3e835af4fb_4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3e835af4fb_4_2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3e835af4fb_4_2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e835af4fb_4_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3e835af4fb_4_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3e835af4fb_4_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e835af4fb_4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33e835af4fb_4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3e835af4fb_4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3e100459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2e3e1004597_0_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ec09bfedb4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g2ec09bfedb4_0_3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e835af4fb_7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3e835af4fb_7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3e835af4fb_7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3e835af4fb_7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3e835af4fb_7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3e835af4fb_7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3e835af4fb_7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33e835af4fb_7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3e835af4fb_7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e835af4fb_7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3e835af4fb_7_2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3e835af4fb_7_2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3e835af4fb_7_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3e835af4fb_7_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3e835af4fb_7_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3e835af4fb_7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3e835af4fb_7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3e835af4fb_7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e835af4fb_7_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3e835af4fb_7_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33e835af4fb_7_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e835af4fb_7_4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3e835af4fb_7_4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3e835af4fb_7_4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3e835af4fb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33e835af4fb_5_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3e1004597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g2e3e1004597_0_46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e835af4fb_7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3e835af4fb_7_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3e835af4fb_7_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e835af4fb_7_5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3e835af4fb_7_5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3e835af4fb_7_5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3e835af4fb_7_6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3e835af4fb_7_6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3e835af4fb_7_6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3e835af4fb_5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33e835af4fb_5_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3e84b74885_1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33e84b74885_1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3e84b74885_1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e84b74885_1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33e84b74885_1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3e84b74885_1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3e84b74885_1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3e84b74885_1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3e84b74885_1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3e84b74885_1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33e84b74885_1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3e84b74885_1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e84b74885_1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3e84b74885_1_2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3e84b74885_1_2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3e84b74885_1_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33e84b74885_1_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33e84b74885_1_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e835af4fb_2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3e835af4fb_2_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3e835af4fb_2_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e84b74885_1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3e84b74885_1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33e84b74885_1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e84b74885_1_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3e84b74885_1_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3e84b74885_1_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e84b74885_1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33e84b74885_1_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33e84b74885_1_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3e835af4fb_5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33e835af4fb_5_1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e84b74885_3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33e84b74885_3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3e84b74885_3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3e84b74885_3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33e84b74885_3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33e84b74885_3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3e835af4fb_5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33e835af4fb_5_1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e84b74885_5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3e84b74885_5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3e84b74885_5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3e84b74885_5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33e84b74885_5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3e84b74885_5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e84b74885_5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33e84b74885_5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3e84b74885_5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e835af4fb_2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3e835af4fb_2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3e835af4fb_2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3e84b74885_5_5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33e84b74885_5_5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3e84b74885_5_5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e84b74885_5_6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33e84b74885_5_6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33e84b74885_5_6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3e835af4fb_5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33e835af4fb_5_24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e84b74885_7_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33e84b74885_7_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3e84b74885_7_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e84b74885_7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3e84b74885_7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3e84b74885_7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e84b74885_7_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33e84b74885_7_1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33e84b74885_7_1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e84b74885_7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3e84b74885_7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33e84b74885_7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e84b74885_7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33e84b74885_7_2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3e84b74885_7_2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e84b74885_7_7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33e84b74885_7_7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3e84b74885_7_7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e835af4fb_5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33e835af4fb_5_30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3e835af4fb_2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3e835af4fb_2_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3e835af4fb_2_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e835af4fb_2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3e835af4fb_2_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e835af4fb_2_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3e835af4fb_2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33e835af4fb_2_2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3e835af4fb_2_2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3e835af4fb_2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3e835af4fb_2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3e835af4fb_2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2a9933ece_1_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2c2a9933ece_1_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g2c2a9933ece_1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c2a9933ece_1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g2c2a9933ece_1_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g2c2a9933ece_1_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2c2a9933ece_1_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bc198893a_0_99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g2ebc198893a_0_99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2ebc198893a_0_99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2ebc198893a_0_99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2ebc198893a_0_99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2ebc198893a_0_99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2ebc198893a_0_99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g2ebc198893a_0_99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g2ebc198893a_0_99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2ebc198893a_0_99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2ebc198893a_0_99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e9f55efbb_0_68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g26e9f55efbb_0_68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26e9f55efbb_0_68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26e9f55efbb_0_68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26e9f55efbb_0_68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g26e9f55efbb_0_68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26e9f55efbb_0_68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26e9f55efbb_0_68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g26e9f55efbb_0_68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6e9f55efbb_0_68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6e9f55efbb_0_68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9f55efbb_0_7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g26e9f55efbb_0_7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g26e9f55efbb_0_7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g26e9f55efbb_0_7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g26e9f55efbb_0_7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26e9f55efbb_0_7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26e9f55efbb_0_7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g26e9f55efbb_0_7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g26e9f55efbb_0_7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26e9f55efbb_0_7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26e9f55efbb_0_7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e9f55efbb_0_80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g26e9f55efbb_0_80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g26e9f55efbb_0_80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26e9f55efbb_0_80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26e9f55efbb_0_80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g26e9f55efbb_0_80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26e9f55efbb_0_80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26e9f55efbb_0_80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g26e9f55efbb_0_80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g26e9f55efbb_0_80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26e9f55efbb_0_80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9f55efbb_0_80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g26e9f55efbb_0_80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g26e9f55efbb_0_80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g26e9f55efbb_0_80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g26e9f55efbb_0_80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g26e9f55efbb_0_80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26e9f55efbb_0_80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g26e9f55efbb_0_80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g26e9f55efbb_0_80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g26e9f55efbb_0_80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26e9f55efbb_0_80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bc198893a_0_17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g2ebc198893a_0_17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g2ebc198893a_0_17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g2ebc198893a_0_17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2ebc198893a_0_17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2ebc198893a_0_17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2ebc198893a_0_17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2ebc198893a_0_17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2ebc198893a_0_17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g2ebc198893a_0_17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g2ebc198893a_0_17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e9f55efbb_0_873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g26e9f55efbb_0_873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g26e9f55efbb_0_873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26e9f55efbb_0_873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26e9f55efbb_0_873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g26e9f55efbb_0_873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26e9f55efbb_0_873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g26e9f55efbb_0_873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g26e9f55efbb_0_873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26e9f55efbb_0_873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6e9f55efbb_0_873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bc198893a_0_25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g2ebc198893a_0_25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g2ebc198893a_0_25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g2ebc198893a_0_25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g2ebc198893a_0_25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2ebc198893a_0_25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2ebc198893a_0_25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g2ebc198893a_0_25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g2ebc198893a_0_25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g2ebc198893a_0_25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g2ebc198893a_0_25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e9f55efbb_0_141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g26e9f55efbb_0_141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26e9f55efbb_0_141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26e9f55efbb_0_141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26e9f55efbb_0_141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g26e9f55efbb_0_141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g26e9f55efbb_0_141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g26e9f55efbb_0_141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g26e9f55efbb_0_141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g26e9f55efbb_0_141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26e9f55efbb_0_141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e9f55efbb_0_118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g26e9f55efbb_0_118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26e9f55efbb_0_118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g26e9f55efbb_0_118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g26e9f55efbb_0_118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26e9f55efbb_0_118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6e9f55efbb_0_118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6e9f55efbb_0_118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26e9f55efbb_0_118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26e9f55efbb_0_118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26e9f55efbb_0_118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2a9933ece_2_1685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3" name="Google Shape;23;g2c2a9933ece_2_1685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g2c2a9933ece_2_1685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e9f55efbb_0_19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g26e9f55efbb_0_19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26e9f55efbb_0_19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g26e9f55efbb_0_19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26e9f55efbb_0_19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g26e9f55efbb_0_19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26e9f55efbb_0_19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g26e9f55efbb_0_19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g26e9f55efbb_0_19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26e9f55efbb_0_19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g26e9f55efbb_0_19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e9f55efbb_0_269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26e9f55efbb_0_269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g26e9f55efbb_0_269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g26e9f55efbb_0_269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g26e9f55efbb_0_269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g26e9f55efbb_0_269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26e9f55efbb_0_269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26e9f55efbb_0_269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g26e9f55efbb_0_269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g26e9f55efbb_0_269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g26e9f55efbb_0_269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e9f55efbb_0_34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g26e9f55efbb_0_34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g26e9f55efbb_0_34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g26e9f55efbb_0_34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g26e9f55efbb_0_34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g26e9f55efbb_0_34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g26e9f55efbb_0_34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g26e9f55efbb_0_34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6e9f55efbb_0_34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g26e9f55efbb_0_34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26e9f55efbb_0_34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e9f55efbb_0_1176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g26e9f55efbb_0_1176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g26e9f55efbb_0_1176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26e9f55efbb_0_1176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g26e9f55efbb_0_1176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g26e9f55efbb_0_1176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26e9f55efbb_0_1176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g26e9f55efbb_0_1176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g26e9f55efbb_0_1176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26e9f55efbb_0_1176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6e9f55efbb_0_1176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e9f55efbb_0_95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g26e9f55efbb_0_95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26e9f55efbb_0_95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g26e9f55efbb_0_95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g26e9f55efbb_0_95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26e9f55efbb_0_95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g26e9f55efbb_0_95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g26e9f55efbb_0_95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g26e9f55efbb_0_95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6e9f55efbb_0_95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g26e9f55efbb_0_95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e9f55efbb_0_125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g26e9f55efbb_0_125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g26e9f55efbb_0_125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g26e9f55efbb_0_125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g26e9f55efbb_0_125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g26e9f55efbb_0_125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g26e9f55efbb_0_125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g26e9f55efbb_0_125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g26e9f55efbb_0_125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g26e9f55efbb_0_125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26e9f55efbb_0_125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e9f55efbb_0_133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g26e9f55efbb_0_133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g26e9f55efbb_0_133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g26e9f55efbb_0_133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g26e9f55efbb_0_133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g26e9f55efbb_0_133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g26e9f55efbb_0_133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g26e9f55efbb_0_133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g26e9f55efbb_0_133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g26e9f55efbb_0_133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g26e9f55efbb_0_133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be488b492_0_46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g2cbe488b492_0_46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g2cbe488b492_0_46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g2cbe488b492_0_46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g2cbe488b492_0_46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g2cbe488b492_0_46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g2cbe488b492_0_46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g2cbe488b492_0_46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g2cbe488b492_0_46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g2cbe488b492_0_46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g2cbe488b492_0_46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be488b492_0_8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g2cbe488b492_0_8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g2cbe488b492_0_8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g2cbe488b492_0_8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g2cbe488b492_0_8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2cbe488b492_0_8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2cbe488b492_0_8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g2cbe488b492_0_8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g2cbe488b492_0_8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g2cbe488b492_0_8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g2cbe488b492_0_8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be488b492_0_87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g2cbe488b492_0_87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g2cbe488b492_0_87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g2cbe488b492_0_87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g2cbe488b492_0_87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g2cbe488b492_0_87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g2cbe488b492_0_87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g2cbe488b492_0_87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g2cbe488b492_0_87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g2cbe488b492_0_87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g2cbe488b492_0_87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c2a9933ece_1_9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c2a9933ece_1_9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2c2a9933ece_1_9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g2c2a9933ece_1_9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be488b492_0_190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4" name="Google Shape;344;g2cbe488b492_0_190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be488b492_0_2091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7" name="Google Shape;347;g2cbe488b492_0_2091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be488b492_0_2300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50" name="Google Shape;350;g2cbe488b492_0_2300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be488b492_0_2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g2cbe488b492_0_2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g2cbe488b492_0_2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g2cbe488b492_0_2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g2cbe488b492_0_2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g2cbe488b492_0_2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g2cbe488b492_0_2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g2cbe488b492_0_2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g2cbe488b492_0_2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g2cbe488b492_0_2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g2cbe488b492_0_2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be488b492_0_35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g2cbe488b492_0_35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g2cbe488b492_0_35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g2cbe488b492_0_35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g2cbe488b492_0_35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g2cbe488b492_0_35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g2cbe488b492_0_35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g2cbe488b492_0_35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g2cbe488b492_0_35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g2cbe488b492_0_35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g2cbe488b492_0_35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be488b492_0_35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g2cbe488b492_0_35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g2cbe488b492_0_35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g2cbe488b492_0_35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g2cbe488b492_0_35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g2cbe488b492_0_35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g2cbe488b492_0_35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g2cbe488b492_0_35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g2cbe488b492_0_35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g2cbe488b492_0_35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g2cbe488b492_0_35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be488b492_0_357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g2cbe488b492_0_357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g2cbe488b492_0_357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g2cbe488b492_0_357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g2cbe488b492_0_357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g2cbe488b492_0_357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g2cbe488b492_0_357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g2cbe488b492_0_357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g2cbe488b492_0_357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g2cbe488b492_0_357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g2cbe488b492_0_357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g2c2a9933ece_1_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1" name="Google Shape;401;g2c2a9933ece_1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c2a9933ece_1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g2c2a9933ece_1_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g2c2a9933ece_1_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2a9933ece_1_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g2c2a9933ece_1_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8" name="Google Shape;408;g2c2a9933ece_1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c2a9933ece_1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g2c2a9933ece_1_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1" name="Google Shape;411;g2c2a9933ece_1_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g2c2a9933ece_1_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2a9933ece_1_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g2c2a9933ece_1_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6" name="Google Shape;416;g2c2a9933ece_1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c2a9933ece_1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g2c2a9933ece_1_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9" name="Google Shape;419;g2c2a9933ece_1_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0" name="Google Shape;420;g2c2a9933ece_1_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g2c2a9933ece_1_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6e9f55efbb_0_40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g26e9f55efbb_0_40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26e9f55efbb_0_40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g26e9f55efbb_0_40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26e9f55efbb_0_40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26e9f55efbb_0_40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26e9f55efbb_0_40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g26e9f55efbb_0_40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26e9f55efbb_0_40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26e9f55efbb_0_40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26e9f55efbb_0_40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2a9933ece_1_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2c2a9933ece_1_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5" name="Google Shape;425;g2c2a9933ece_1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c2a9933ece_1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g2c2a9933ece_1_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8" name="Google Shape;428;g2c2a9933ece_1_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2a9933ece_1_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g2c2a9933ece_1_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2" name="Google Shape;432;g2c2a9933ece_1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c2a9933ece_1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g2c2a9933ece_1_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5" name="Google Shape;435;g2c2a9933ece_1_4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6" name="Google Shape;436;g2c2a9933ece_1_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g2c2a9933ece_1_5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39" name="Google Shape;439;g2c2a9933ece_1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c2a9933ece_1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g2c2a9933ece_1_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g2c2a9933ece_1_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a9933ece_1_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g2c2a9933ece_1_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6" name="Google Shape;446;g2c2a9933ece_1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c2a9933ece_1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g2c2a9933ece_1_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9" name="Google Shape;449;g2c2a9933ece_1_5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0" name="Google Shape;450;g2c2a9933ece_1_5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g2c2a9933ece_1_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2a9933ece_1_6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g2c2a9933ece_1_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g2c2a9933ece_1_6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57" name="Google Shape;457;g2c2a9933ece_1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c2a9933ece_1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g2c2a9933ece_1_6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g2c2a9933ece_1_6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g2c2a9933ece_1_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2a9933ece_1_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2a9933ece_1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c2a9933ece_1_77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c2a9933ece_1_77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g2c2a9933ece_1_77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2c2a9933ece_1_77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g2c2a9933ece_1_77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e9f55efbb_0_39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g26e9f55efbb_0_39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g26e9f55efbb_0_39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g26e9f55efbb_0_39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g26e9f55efbb_0_39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g26e9f55efbb_0_39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g26e9f55efbb_0_39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g26e9f55efbb_0_39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g26e9f55efbb_0_39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g26e9f55efbb_0_39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g26e9f55efbb_0_39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e9f55efbb_0_4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g26e9f55efbb_0_4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g26e9f55efbb_0_4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g26e9f55efbb_0_4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g26e9f55efbb_0_4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g26e9f55efbb_0_4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g26e9f55efbb_0_4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g26e9f55efbb_0_4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g26e9f55efbb_0_4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g26e9f55efbb_0_4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g26e9f55efbb_0_4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e9f55efbb_0_424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26e9f55efbb_0_424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26e9f55efbb_0_424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26e9f55efbb_0_424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6e9f55efbb_0_424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26e9f55efbb_0_424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6e9f55efbb_0_424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26e9f55efbb_0_424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26e9f55efbb_0_424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26e9f55efbb_0_424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6e9f55efbb_0_424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e9f55efbb_0_4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g26e9f55efbb_0_4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g26e9f55efbb_0_4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g26e9f55efbb_0_4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g26e9f55efbb_0_4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g26e9f55efbb_0_4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g26e9f55efbb_0_4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g26e9f55efbb_0_4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g26e9f55efbb_0_4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g26e9f55efbb_0_4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g26e9f55efbb_0_4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e9f55efbb_0_499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g26e9f55efbb_0_499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6e9f55efbb_0_499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6e9f55efbb_0_499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6e9f55efbb_0_499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26e9f55efbb_0_499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26e9f55efbb_0_499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6e9f55efbb_0_499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6e9f55efbb_0_499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26e9f55efbb_0_499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6e9f55efbb_0_499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e9f55efbb_0_574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g26e9f55efbb_0_574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26e9f55efbb_0_574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26e9f55efbb_0_574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26e9f55efbb_0_574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26e9f55efbb_0_574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6e9f55efbb_0_574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26e9f55efbb_0_574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26e9f55efbb_0_574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26e9f55efbb_0_574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g26e9f55efbb_0_574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9f55efbb_0_649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g26e9f55efbb_0_649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6e9f55efbb_0_649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6e9f55efbb_0_649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26e9f55efbb_0_649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g26e9f55efbb_0_649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26e9f55efbb_0_649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26e9f55efbb_0_649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26e9f55efbb_0_649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26e9f55efbb_0_649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26e9f55efbb_0_649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e9f55efbb_0_68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g26e9f55efbb_0_68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g26e9f55efbb_0_68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g26e9f55efbb_0_68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26e9f55efbb_0_68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g26e9f55efbb_0_68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26e9f55efbb_0_68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26e9f55efbb_0_68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26e9f55efbb_0_68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26e9f55efbb_0_68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g26e9f55efbb_0_68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2a9933ece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2c2a9933ece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" name="Google Shape;12;g2c2a9933ece_1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HsedskCR0oHSVBpr_xXBtwFKbYSfZMJb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HsedskCR0oHSVBpr_xXBtwFKbYSfZMJb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HsedskCR0oHSVBpr_xXBtwFKbYSfZMJb?usp=sharin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BiNcauULIUh0CQGlTmSF4ewxsqll92BZ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ZTedSIQE1B7SMPnvup1Y0PsaNkD9XUuc?usp=sharing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gtfAV-2Yzoyu0DVL8PrzVKCNkyqUnQ9d?usp=sharin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nW2LQCdmgHSTmPwXxLdWZLm9Gh6VoO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2a9933ece_1_103"/>
          <p:cNvSpPr txBox="1"/>
          <p:nvPr>
            <p:ph type="ctrTitle"/>
          </p:nvPr>
        </p:nvSpPr>
        <p:spPr>
          <a:xfrm>
            <a:off x="729450" y="1322450"/>
            <a:ext cx="816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US"/>
              <a:t>Introduction to LangGraph for Building AI Agents</a:t>
            </a:r>
            <a:endParaRPr/>
          </a:p>
        </p:txBody>
      </p:sp>
      <p:sp>
        <p:nvSpPr>
          <p:cNvPr id="515" name="Google Shape;515;g2c2a9933ece_1_103"/>
          <p:cNvSpPr txBox="1"/>
          <p:nvPr>
            <p:ph idx="1" type="subTitle"/>
          </p:nvPr>
        </p:nvSpPr>
        <p:spPr>
          <a:xfrm>
            <a:off x="789027" y="377817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Dipanjan (DJ) Sarkar</a:t>
            </a:r>
            <a:endParaRPr/>
          </a:p>
        </p:txBody>
      </p:sp>
      <p:sp>
        <p:nvSpPr>
          <p:cNvPr id="516" name="Google Shape;516;g2c2a9933ece_1_103"/>
          <p:cNvSpPr txBox="1"/>
          <p:nvPr/>
        </p:nvSpPr>
        <p:spPr>
          <a:xfrm>
            <a:off x="789025" y="2987150"/>
            <a:ext cx="344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March 2025 Workshop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5d770ca-71fa-495f-ae4c-2c4d7f751b83.jpg" id="572" name="Google Shape;572;g33e835af4fb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754e3cb-e7a4-4f77-8e88-1ec8919a4a60.jpg" id="578" name="Google Shape;578;g33e835af4fb_2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e614fac-dfc7-477d-8b20-42dd45259c0e.jpg" id="584" name="Google Shape;584;g33e835af4fb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fd16bc1-6718-4d93-b88a-2edd2f1b72f0.jpg" id="590" name="Google Shape;590;g33e835af4fb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7e644c4-d130-4842-a91d-0d6b34e79a9a.jpg" id="596" name="Google Shape;596;g33e835af4fb_4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f530e40-388e-4a80-b751-eb1a23a264a6.jpg" id="602" name="Google Shape;602;g33e835af4fb_4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a3c00b8-8cd0-4da2-9b5d-1a4a4ed70819.jpg" id="608" name="Google Shape;608;g33e835af4fb_4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351fcc4-9ff4-4fee-87b8-f58070b16261.jpg" id="614" name="Google Shape;614;g33e835af4fb_4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06652ff-f48d-45b9-bf21-dd1c1b97feec.jpg" id="620" name="Google Shape;620;g33e835af4fb_4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d042c83-3468-4563-ba59-e62c00e24940.jpg" id="626" name="Google Shape;626;g33e835af4fb_4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3e1004597_0_0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Workshop Guidelines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2" name="Google Shape;522;g2e3e1004597_0_0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Assumptions: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essentials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Introduction to LangChain (good to know)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will cover concepts and hands-on code demos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type your questions in the chat \ QA tab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address questions at regular intervals + at the end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ask queries related to today’s session only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Queries on other issues, access problems, course issues etc reach out to the support team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workshop will be repeated per quarter over the year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Slides, notebook links, recording will be uploaded and shared in the LMS by next week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workshops to augment and supplement your learning, not as a replacement of the courses in the program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c09bfedb4_0_36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1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32" name="Google Shape;632;g2ec09bfedb4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ec09bfedb4_0_36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Agentic Graph and State Management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2922e6a-45e2-45a1-9ba4-ce05cfbef5c5.jpg" id="639" name="Google Shape;639;g33e835af4fb_7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ff058d6-09e8-4212-8e55-25b10fd6a468.jpg" id="645" name="Google Shape;645;g33e835af4fb_7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02515ae-8c35-4cab-8a9b-03f0332124fb.jpg" id="651" name="Google Shape;651;g33e835af4fb_7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a150f8da-e50a-446f-9302-a775bca1cbdf.jpg" id="657" name="Google Shape;657;g33e835af4fb_7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a7490ae-ebab-47a1-85e2-85b9da090ab3.jpg" id="663" name="Google Shape;663;g33e835af4fb_7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6c4f136-771b-4e6c-9e11-3a2f966474aa.jpg" id="669" name="Google Shape;669;g33e835af4fb_7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ed41941b-1a80-4927-82d2-afe9548defe2.jpg" id="675" name="Google Shape;675;g33e835af4fb_7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e4ee4bd1-42ae-4013-b524-9a49e624b77f.jpg" id="681" name="Google Shape;681;g33e835af4fb_7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3e835af4fb_5_0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1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87" name="Google Shape;687;g33e835af4fb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33e835af4fb_5_0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Agentic Graph and State Management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3e1004597_0_462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Useful Courses to go through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28" name="Google Shape;528;g2e3e1004597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1018950"/>
            <a:ext cx="2629750" cy="30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e3e1004597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60" y="1018950"/>
            <a:ext cx="2861820" cy="30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e3e1004597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162" y="1036200"/>
            <a:ext cx="2895802" cy="3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4636c35-7e12-4ceb-aa11-9cdf252bf7a0.jpg" id="694" name="Google Shape;694;g33e835af4fb_7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97d579d-b774-48ce-854c-4ab6ee75ccc2.jpg" id="700" name="Google Shape;700;g33e835af4fb_7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abcd7325-323d-4ee6-b52d-5e1d9aa9e15f.jpg" id="706" name="Google Shape;706;g33e835af4fb_7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e835af4fb_5_6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1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12" name="Google Shape;712;g33e835af4fb_5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3e835af4fb_5_6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Agentic Graph and State Management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9c68993-6c50-4ab9-b19b-4418de768336.jpg" id="719" name="Google Shape;719;g33e84b74885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fb9d055-4c74-483c-b3f1-326b105ea0b1.jpg" id="725" name="Google Shape;725;g33e84b74885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aa778b1-1bf8-4bb2-b9a0-11bd07d4c282.jpg" id="731" name="Google Shape;731;g33e84b74885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7ebcf94-5e2a-4778-9bdd-631a2beaa987.jpg" id="737" name="Google Shape;737;g33e84b74885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787e8f7-e8de-448a-b97a-bcd897916d82.jpg" id="743" name="Google Shape;743;g33e84b74885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60aa9e6-28a8-4946-b456-e357e46e68bf.jpg" id="749" name="Google Shape;749;g33e84b74885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1f2e793-a0c8-4bf7-9ce0-c516647cae77.jpg" id="536" name="Google Shape;536;g33e835af4f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9b6bb8f-f3e9-4b60-af3f-530da436a119.jpg" id="755" name="Google Shape;755;g33e84b74885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fd46dfe-5561-4e17-b243-2a3412a8f768.jpg" id="761" name="Google Shape;761;g33e84b74885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4158d73-cb4c-47a7-b960-607916b64d72.jpg" id="767" name="Google Shape;767;g33e84b74885_1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3e835af4fb_5_12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2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73" name="Google Shape;773;g33e835af4fb_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33e835af4fb_5_12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Routing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31750cf-add4-4289-acd1-de50923675b0.jpg" id="780" name="Google Shape;780;g33e84b74885_3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e525f05c-5f4e-4b5d-aa20-5bd25c84175d.jpg" id="786" name="Google Shape;786;g33e84b74885_3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3e835af4fb_5_1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3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92" name="Google Shape;792;g33e835af4fb_5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33e835af4fb_5_18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LLM-powered Chatbot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5014471-8d01-4f85-ad5d-26b6b6c94819.jpg" id="799" name="Google Shape;799;g33e84b74885_5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6f9227e-9277-496b-85c6-c9924f0b8579.jpg" id="805" name="Google Shape;805;g33e84b74885_5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d7ba505-8575-4b6f-b710-bb1e627dd402.jpg" id="811" name="Google Shape;811;g33e84b74885_5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6b42408-9fef-40e5-b99c-b3440deb8407.jpg" id="542" name="Google Shape;542;g33e835af4fb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0f8c8ba-e1ae-4eca-9922-9c7b2167968a.jpg" id="817" name="Google Shape;817;g33e84b74885_5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ef7d1d14-22dc-4522-ac8d-5e1888b2b238.jpg" id="823" name="Google Shape;823;g33e84b74885_5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3e835af4fb_5_24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4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29" name="Google Shape;829;g33e835af4fb_5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3e835af4fb_5_24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LLM-powered Chatbot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7505d59-a89d-475e-a018-398b0605af68.jpg" id="836" name="Google Shape;836;g33e84b74885_7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deeb5237-2d38-456e-a7a8-87d3df1cb9ea.jpg" id="842" name="Google Shape;842;g33e84b74885_7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372bf35-a79c-48ed-88c9-f0cfe1c3ff65.jpg" id="848" name="Google Shape;848;g33e84b74885_7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79a4fe3-5fdb-4d55-8896-8be6083d9b90.jpg" id="854" name="Google Shape;854;g33e84b74885_7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2029841-5871-4ab0-b685-7e11baeff298.jpg" id="860" name="Google Shape;860;g33e84b74885_7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dffa66a-50b0-43af-a0f2-6d64e54e0399.jpg" id="866" name="Google Shape;866;g33e84b74885_7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3e835af4fb_5_30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Live Coding - Session 5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2" name="Google Shape;872;g33e835af4fb_5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3e835af4fb_5_30"/>
          <p:cNvSpPr txBox="1"/>
          <p:nvPr/>
        </p:nvSpPr>
        <p:spPr>
          <a:xfrm>
            <a:off x="170675" y="606900"/>
            <a:ext cx="89913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LLM-powered Chatbot in 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a8ed6d58-a233-4a18-a9bb-69a00acef541.jpg" id="548" name="Google Shape;548;g33e835af4fb_2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d741c4c6-9db5-4df8-af5b-c284e19c278e.jpg" id="554" name="Google Shape;554;g33e835af4fb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29eadf2-ee51-422b-bdd1-454fb057e44c.jpg" id="560" name="Google Shape;560;g33e835af4fb_2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949e316-6def-44ef-91f1-9988c3896bc5.jpg" id="566" name="Google Shape;566;g33e835af4fb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2023-01-09T06:55:18Z</dcterms:created>
  <dc:creator>Olivia Tay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0x010100D35801D1EC8272458E4D836A757CD43D</vt:lpwstr>
  </property>
  <property fmtid="{D5CDD505-2E9C-101B-9397-08002B2CF9AE}" pid="4" name="TaxKeyword">
    <vt:lpwstr/>
  </property>
</Properties>
</file>